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Franklin Gothic" panose="020B0604020202020204" charset="0"/>
      <p:bold r:id="rId8"/>
    </p:embeddedFont>
    <p:embeddedFont>
      <p:font typeface="Libre Franklin" pitchFamily="2" charset="0"/>
      <p:regular r:id="rId9"/>
      <p:bold r:id="rId10"/>
      <p:italic r:id="rId11"/>
      <p:boldItalic r:id="rId12"/>
    </p:embeddedFont>
    <p:embeddedFont>
      <p:font typeface="Poppins" panose="00000500000000000000" pitchFamily="2" charset="0"/>
      <p:regular r:id="rId13"/>
      <p:bold r:id="rId14"/>
      <p:italic r:id="rId15"/>
      <p:boldItalic r:id="rId16"/>
    </p:embeddedFont>
    <p:embeddedFont>
      <p:font typeface="Poppins ExtraBold" panose="00000900000000000000" pitchFamily="2" charset="0"/>
      <p:bold r:id="rId17"/>
      <p:boldItalic r:id="rId18"/>
    </p:embeddedFont>
    <p:embeddedFont>
      <p:font typeface="Poppins Medium" panose="00000600000000000000" pitchFamily="2" charset="0"/>
      <p:regular r:id="rId19"/>
      <p:bold r:id="rId20"/>
      <p:italic r:id="rId21"/>
      <p:boldItalic r:id="rId22"/>
    </p:embeddedFont>
    <p:embeddedFont>
      <p:font typeface="Poppins SemiBold" panose="000007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openxmlformats.org/officeDocument/2006/relationships/font" Target="fonts/font19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font" Target="fonts/font18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font" Target="fonts/font17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font" Target="fonts/font16.fntdata"/><Relationship Id="rId28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1225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5" name="Google Shape;2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3" name="Google Shape;2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3" name="Google Shape;2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9" name="Google Shape;2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367054" y="2116182"/>
            <a:ext cx="5491500" cy="15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sz="60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" name="Google Shape;17;p2"/>
          <p:cNvGrpSpPr/>
          <p:nvPr/>
        </p:nvGrpSpPr>
        <p:grpSpPr>
          <a:xfrm>
            <a:off x="0" y="1656001"/>
            <a:ext cx="5328000" cy="5202000"/>
            <a:chOff x="0" y="12289"/>
            <a:chExt cx="3550" cy="3551"/>
          </a:xfrm>
        </p:grpSpPr>
        <p:sp>
          <p:nvSpPr>
            <p:cNvPr id="18" name="Google Shape;18;p2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9A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D5E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083F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6367055" y="4549553"/>
            <a:ext cx="54915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meline ">
  <p:cSld name="Timeline "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9" name="Google Shape;139;p11"/>
          <p:cNvCxnSpPr/>
          <p:nvPr/>
        </p:nvCxnSpPr>
        <p:spPr>
          <a:xfrm flipH="1">
            <a:off x="1045995" y="2213783"/>
            <a:ext cx="2100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0" name="Google Shape;140;p11"/>
          <p:cNvCxnSpPr/>
          <p:nvPr/>
        </p:nvCxnSpPr>
        <p:spPr>
          <a:xfrm flipH="1">
            <a:off x="6180495" y="2213783"/>
            <a:ext cx="11100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11"/>
          <p:cNvCxnSpPr/>
          <p:nvPr/>
        </p:nvCxnSpPr>
        <p:spPr>
          <a:xfrm flipH="1">
            <a:off x="8745659" y="3904712"/>
            <a:ext cx="2100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2" name="Google Shape;142;p11"/>
          <p:cNvCxnSpPr/>
          <p:nvPr/>
        </p:nvCxnSpPr>
        <p:spPr>
          <a:xfrm flipH="1">
            <a:off x="3611125" y="3895941"/>
            <a:ext cx="2100" cy="1828800"/>
          </a:xfrm>
          <a:prstGeom prst="straightConnector1">
            <a:avLst/>
          </a:prstGeom>
          <a:noFill/>
          <a:ln w="1651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3" name="Google Shape;143;p11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1"/>
          <p:cNvSpPr txBox="1">
            <a:spLocks noGrp="1"/>
          </p:cNvSpPr>
          <p:nvPr>
            <p:ph type="body" idx="1"/>
          </p:nvPr>
        </p:nvSpPr>
        <p:spPr>
          <a:xfrm>
            <a:off x="1296955" y="2934856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11"/>
          <p:cNvSpPr txBox="1">
            <a:spLocks noGrp="1"/>
          </p:cNvSpPr>
          <p:nvPr>
            <p:ph type="body" idx="2"/>
          </p:nvPr>
        </p:nvSpPr>
        <p:spPr>
          <a:xfrm>
            <a:off x="1296955" y="2568686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body" idx="3"/>
          </p:nvPr>
        </p:nvSpPr>
        <p:spPr>
          <a:xfrm>
            <a:off x="3897799" y="5087328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1"/>
          <p:cNvSpPr txBox="1">
            <a:spLocks noGrp="1"/>
          </p:cNvSpPr>
          <p:nvPr>
            <p:ph type="body" idx="4"/>
          </p:nvPr>
        </p:nvSpPr>
        <p:spPr>
          <a:xfrm>
            <a:off x="3897799" y="4701908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11"/>
          <p:cNvSpPr txBox="1">
            <a:spLocks noGrp="1"/>
          </p:cNvSpPr>
          <p:nvPr>
            <p:ph type="body" idx="5"/>
          </p:nvPr>
        </p:nvSpPr>
        <p:spPr>
          <a:xfrm>
            <a:off x="9001711" y="5087328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1"/>
          <p:cNvSpPr txBox="1">
            <a:spLocks noGrp="1"/>
          </p:cNvSpPr>
          <p:nvPr>
            <p:ph type="body" idx="6"/>
          </p:nvPr>
        </p:nvSpPr>
        <p:spPr>
          <a:xfrm>
            <a:off x="9001711" y="4701908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7"/>
          </p:nvPr>
        </p:nvSpPr>
        <p:spPr>
          <a:xfrm>
            <a:off x="6438143" y="2934856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11"/>
          <p:cNvSpPr txBox="1">
            <a:spLocks noGrp="1"/>
          </p:cNvSpPr>
          <p:nvPr>
            <p:ph type="body" idx="8"/>
          </p:nvPr>
        </p:nvSpPr>
        <p:spPr>
          <a:xfrm>
            <a:off x="6438143" y="2568686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2" name="Google Shape;152;p11"/>
          <p:cNvCxnSpPr/>
          <p:nvPr/>
        </p:nvCxnSpPr>
        <p:spPr>
          <a:xfrm>
            <a:off x="967689" y="3968780"/>
            <a:ext cx="10275600" cy="0"/>
          </a:xfrm>
          <a:prstGeom prst="straightConnector1">
            <a:avLst/>
          </a:prstGeom>
          <a:noFill/>
          <a:ln w="1651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3" name="Google Shape;153;p11"/>
          <p:cNvSpPr/>
          <p:nvPr/>
        </p:nvSpPr>
        <p:spPr>
          <a:xfrm>
            <a:off x="964323" y="3883241"/>
            <a:ext cx="163200" cy="16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4" name="Google Shape;154;p11"/>
          <p:cNvSpPr/>
          <p:nvPr/>
        </p:nvSpPr>
        <p:spPr>
          <a:xfrm>
            <a:off x="3531590" y="3892012"/>
            <a:ext cx="163200" cy="16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5" name="Google Shape;155;p11"/>
          <p:cNvSpPr/>
          <p:nvPr/>
        </p:nvSpPr>
        <p:spPr>
          <a:xfrm>
            <a:off x="6098857" y="3883241"/>
            <a:ext cx="163200" cy="16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6" name="Google Shape;156;p11"/>
          <p:cNvSpPr/>
          <p:nvPr/>
        </p:nvSpPr>
        <p:spPr>
          <a:xfrm>
            <a:off x="8666124" y="3892012"/>
            <a:ext cx="163200" cy="16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7" name="Google Shape;157;p11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1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1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3768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orient="horz" pos="1512">
          <p15:clr>
            <a:srgbClr val="FBAE40"/>
          </p15:clr>
        </p15:guide>
        <p15:guide id="11" orient="horz" pos="28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">
  <p:cSld name="2 Col"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2"/>
          <p:cNvGrpSpPr/>
          <p:nvPr/>
        </p:nvGrpSpPr>
        <p:grpSpPr>
          <a:xfrm rot="5400000" flipH="1">
            <a:off x="1" y="3900132"/>
            <a:ext cx="2959226" cy="2959226"/>
            <a:chOff x="0" y="12289"/>
            <a:chExt cx="3550" cy="3551"/>
          </a:xfrm>
        </p:grpSpPr>
        <p:sp>
          <p:nvSpPr>
            <p:cNvPr id="162" name="Google Shape;162;p12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3" name="Google Shape;163;p12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4" name="Google Shape;164;p12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65" name="Google Shape;165;p12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66" name="Google Shape;166;p12"/>
          <p:cNvCxnSpPr/>
          <p:nvPr/>
        </p:nvCxnSpPr>
        <p:spPr>
          <a:xfrm>
            <a:off x="952500" y="1939108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7" name="Google Shape;167;p12"/>
          <p:cNvSpPr txBox="1">
            <a:spLocks noGrp="1"/>
          </p:cNvSpPr>
          <p:nvPr>
            <p:ph type="body" idx="1"/>
          </p:nvPr>
        </p:nvSpPr>
        <p:spPr>
          <a:xfrm>
            <a:off x="964023" y="2300984"/>
            <a:ext cx="48273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8" name="Google Shape;168;p12"/>
          <p:cNvSpPr txBox="1">
            <a:spLocks noGrp="1"/>
          </p:cNvSpPr>
          <p:nvPr>
            <p:ph type="body" idx="2"/>
          </p:nvPr>
        </p:nvSpPr>
        <p:spPr>
          <a:xfrm>
            <a:off x="6362700" y="2300984"/>
            <a:ext cx="47649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9" name="Google Shape;169;p12"/>
          <p:cNvSpPr txBox="1">
            <a:spLocks noGrp="1"/>
          </p:cNvSpPr>
          <p:nvPr>
            <p:ph type="body" idx="3"/>
          </p:nvPr>
        </p:nvSpPr>
        <p:spPr>
          <a:xfrm>
            <a:off x="964023" y="2799146"/>
            <a:ext cx="4827300" cy="19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0" name="Google Shape;170;p12"/>
          <p:cNvSpPr txBox="1">
            <a:spLocks noGrp="1"/>
          </p:cNvSpPr>
          <p:nvPr>
            <p:ph type="body" idx="4"/>
          </p:nvPr>
        </p:nvSpPr>
        <p:spPr>
          <a:xfrm>
            <a:off x="6362700" y="2799146"/>
            <a:ext cx="4756200" cy="19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71" name="Google Shape;171;p12"/>
          <p:cNvCxnSpPr/>
          <p:nvPr/>
        </p:nvCxnSpPr>
        <p:spPr>
          <a:xfrm>
            <a:off x="6362700" y="1939108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2" name="Google Shape;172;p12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12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2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">
  <p:cSld name="3 col">
    <p:bg>
      <p:bgPr>
        <a:solidFill>
          <a:schemeClr val="l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3"/>
          <p:cNvGrpSpPr/>
          <p:nvPr/>
        </p:nvGrpSpPr>
        <p:grpSpPr>
          <a:xfrm rot="5400000" flipH="1">
            <a:off x="1" y="3900132"/>
            <a:ext cx="2959226" cy="2959226"/>
            <a:chOff x="0" y="12289"/>
            <a:chExt cx="3550" cy="3551"/>
          </a:xfrm>
        </p:grpSpPr>
        <p:sp>
          <p:nvSpPr>
            <p:cNvPr id="177" name="Google Shape;177;p13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79" name="Google Shape;179;p13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80" name="Google Shape;180;p13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1" name="Google Shape;181;p13"/>
          <p:cNvCxnSpPr/>
          <p:nvPr/>
        </p:nvCxnSpPr>
        <p:spPr>
          <a:xfrm>
            <a:off x="952500" y="1939108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2" name="Google Shape;182;p13"/>
          <p:cNvSpPr txBox="1">
            <a:spLocks noGrp="1"/>
          </p:cNvSpPr>
          <p:nvPr>
            <p:ph type="body" idx="1"/>
          </p:nvPr>
        </p:nvSpPr>
        <p:spPr>
          <a:xfrm>
            <a:off x="952500" y="2300156"/>
            <a:ext cx="30366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3" name="Google Shape;183;p13"/>
          <p:cNvSpPr txBox="1">
            <a:spLocks noGrp="1"/>
          </p:cNvSpPr>
          <p:nvPr>
            <p:ph type="body" idx="2"/>
          </p:nvPr>
        </p:nvSpPr>
        <p:spPr>
          <a:xfrm>
            <a:off x="952500" y="2799146"/>
            <a:ext cx="3036600" cy="19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4" name="Google Shape;184;p13"/>
          <p:cNvSpPr txBox="1">
            <a:spLocks noGrp="1"/>
          </p:cNvSpPr>
          <p:nvPr>
            <p:ph type="body" idx="3"/>
          </p:nvPr>
        </p:nvSpPr>
        <p:spPr>
          <a:xfrm>
            <a:off x="4569372" y="2300156"/>
            <a:ext cx="30366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body" idx="4"/>
          </p:nvPr>
        </p:nvSpPr>
        <p:spPr>
          <a:xfrm>
            <a:off x="4569372" y="2799146"/>
            <a:ext cx="3050700" cy="19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6" name="Google Shape;186;p13"/>
          <p:cNvSpPr txBox="1">
            <a:spLocks noGrp="1"/>
          </p:cNvSpPr>
          <p:nvPr>
            <p:ph type="body" idx="5"/>
          </p:nvPr>
        </p:nvSpPr>
        <p:spPr>
          <a:xfrm>
            <a:off x="8187017" y="2300156"/>
            <a:ext cx="30366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7" name="Google Shape;187;p13"/>
          <p:cNvSpPr txBox="1">
            <a:spLocks noGrp="1"/>
          </p:cNvSpPr>
          <p:nvPr>
            <p:ph type="body" idx="6"/>
          </p:nvPr>
        </p:nvSpPr>
        <p:spPr>
          <a:xfrm>
            <a:off x="8187017" y="2799146"/>
            <a:ext cx="3036600" cy="19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88" name="Google Shape;188;p13"/>
          <p:cNvCxnSpPr/>
          <p:nvPr/>
        </p:nvCxnSpPr>
        <p:spPr>
          <a:xfrm>
            <a:off x="4569372" y="1939108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9" name="Google Shape;189;p13"/>
          <p:cNvCxnSpPr/>
          <p:nvPr/>
        </p:nvCxnSpPr>
        <p:spPr>
          <a:xfrm>
            <a:off x="8187017" y="1939108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0" name="Google Shape;190;p13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3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3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>
          <p15:clr>
            <a:srgbClr val="FBAE40"/>
          </p15:clr>
        </p15:guide>
        <p15:guide id="4" pos="5160">
          <p15:clr>
            <a:srgbClr val="FBAE40"/>
          </p15:clr>
        </p15:guide>
        <p15:guide id="5" orient="horz" pos="1224">
          <p15:clr>
            <a:srgbClr val="FBAE40"/>
          </p15:clr>
        </p15:guide>
        <p15:guide id="6" orient="horz" pos="1440">
          <p15:clr>
            <a:srgbClr val="FBAE40"/>
          </p15:clr>
        </p15:guide>
        <p15:guide id="7" orient="horz" pos="552">
          <p15:clr>
            <a:srgbClr val="FBAE40"/>
          </p15:clr>
        </p15:guide>
        <p15:guide id="8" pos="480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17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"/>
          <p:cNvSpPr txBox="1">
            <a:spLocks noGrp="1"/>
          </p:cNvSpPr>
          <p:nvPr>
            <p:ph type="body" idx="1"/>
          </p:nvPr>
        </p:nvSpPr>
        <p:spPr>
          <a:xfrm>
            <a:off x="6896100" y="5102063"/>
            <a:ext cx="49149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 b="0" i="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14"/>
          <p:cNvSpPr txBox="1">
            <a:spLocks noGrp="1"/>
          </p:cNvSpPr>
          <p:nvPr>
            <p:ph type="subTitle" idx="2"/>
          </p:nvPr>
        </p:nvSpPr>
        <p:spPr>
          <a:xfrm>
            <a:off x="6907623" y="3591098"/>
            <a:ext cx="4903500" cy="10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6" name="Google Shape;196;p14"/>
          <p:cNvSpPr txBox="1">
            <a:spLocks noGrp="1"/>
          </p:cNvSpPr>
          <p:nvPr>
            <p:ph type="title"/>
          </p:nvPr>
        </p:nvSpPr>
        <p:spPr>
          <a:xfrm>
            <a:off x="6907623" y="2173658"/>
            <a:ext cx="49035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7" name="Google Shape;197;p14"/>
          <p:cNvCxnSpPr/>
          <p:nvPr/>
        </p:nvCxnSpPr>
        <p:spPr>
          <a:xfrm>
            <a:off x="6896100" y="3233703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8" name="Google Shape;198;p14"/>
          <p:cNvSpPr>
            <a:spLocks noGrp="1"/>
          </p:cNvSpPr>
          <p:nvPr>
            <p:ph type="pic" idx="3"/>
          </p:nvPr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grpSp>
        <p:nvGrpSpPr>
          <p:cNvPr id="199" name="Google Shape;199;p14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duction">
  <p:cSld name="Introductio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3"/>
          <p:cNvGrpSpPr/>
          <p:nvPr/>
        </p:nvGrpSpPr>
        <p:grpSpPr>
          <a:xfrm rot="5400000" flipH="1">
            <a:off x="1" y="3900132"/>
            <a:ext cx="2959226" cy="2959226"/>
            <a:chOff x="0" y="12289"/>
            <a:chExt cx="3550" cy="3551"/>
          </a:xfrm>
        </p:grpSpPr>
        <p:sp>
          <p:nvSpPr>
            <p:cNvPr id="24" name="Google Shape;24;p3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9AD1"/>
            </a:solidFill>
            <a:ln w="9525" cap="flat" cmpd="sng">
              <a:solidFill>
                <a:srgbClr val="069AD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D5E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083F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7" name="Google Shape;27;p3"/>
          <p:cNvSpPr>
            <a:spLocks noGrp="1"/>
          </p:cNvSpPr>
          <p:nvPr>
            <p:ph type="pic" idx="2"/>
          </p:nvPr>
        </p:nvSpPr>
        <p:spPr>
          <a:xfrm>
            <a:off x="6096000" y="-22543"/>
            <a:ext cx="6096000" cy="6903000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952499" y="2289363"/>
            <a:ext cx="4572000" cy="27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3480">
          <p15:clr>
            <a:srgbClr val="FBAE40"/>
          </p15:clr>
        </p15:guide>
        <p15:guide id="3" orient="horz" pos="1440">
          <p15:clr>
            <a:srgbClr val="FBAE40"/>
          </p15:clr>
        </p15:guide>
        <p15:guide id="4" orient="horz" pos="1224">
          <p15:clr>
            <a:srgbClr val="FBAE40"/>
          </p15:clr>
        </p15:guide>
        <p15:guide id="5" orient="horz" pos="5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mmary ">
  <p:cSld name="Summary 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952500" y="2656904"/>
            <a:ext cx="4838700" cy="5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7" name="Google Shape;37;p4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9AD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3F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rgbClr val="A4D5E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0" name="Google Shape;40;p4"/>
          <p:cNvSpPr txBox="1">
            <a:spLocks noGrp="1"/>
          </p:cNvSpPr>
          <p:nvPr>
            <p:ph type="body" idx="2"/>
          </p:nvPr>
        </p:nvSpPr>
        <p:spPr>
          <a:xfrm>
            <a:off x="952500" y="2286000"/>
            <a:ext cx="4838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3"/>
          </p:nvPr>
        </p:nvSpPr>
        <p:spPr>
          <a:xfrm>
            <a:off x="953655" y="3841846"/>
            <a:ext cx="4838700" cy="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4"/>
          </p:nvPr>
        </p:nvSpPr>
        <p:spPr>
          <a:xfrm>
            <a:off x="953655" y="3470942"/>
            <a:ext cx="4838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5"/>
          </p:nvPr>
        </p:nvSpPr>
        <p:spPr>
          <a:xfrm>
            <a:off x="952500" y="5017901"/>
            <a:ext cx="4838700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6"/>
          </p:nvPr>
        </p:nvSpPr>
        <p:spPr>
          <a:xfrm>
            <a:off x="952500" y="4646997"/>
            <a:ext cx="4838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7"/>
          </p:nvPr>
        </p:nvSpPr>
        <p:spPr>
          <a:xfrm>
            <a:off x="6399647" y="2656904"/>
            <a:ext cx="4838700" cy="5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8"/>
          </p:nvPr>
        </p:nvSpPr>
        <p:spPr>
          <a:xfrm>
            <a:off x="6399647" y="2286000"/>
            <a:ext cx="4838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9"/>
          </p:nvPr>
        </p:nvSpPr>
        <p:spPr>
          <a:xfrm>
            <a:off x="6399647" y="3841846"/>
            <a:ext cx="4838700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body" idx="13"/>
          </p:nvPr>
        </p:nvSpPr>
        <p:spPr>
          <a:xfrm>
            <a:off x="6399647" y="3470942"/>
            <a:ext cx="4838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5"/>
          <p:cNvGrpSpPr/>
          <p:nvPr/>
        </p:nvGrpSpPr>
        <p:grpSpPr>
          <a:xfrm>
            <a:off x="6362721" y="0"/>
            <a:ext cx="5829324" cy="3235617"/>
            <a:chOff x="5612972" y="1"/>
            <a:chExt cx="6615962" cy="3672247"/>
          </a:xfrm>
        </p:grpSpPr>
        <p:sp>
          <p:nvSpPr>
            <p:cNvPr id="54" name="Google Shape;54;p5"/>
            <p:cNvSpPr/>
            <p:nvPr/>
          </p:nvSpPr>
          <p:spPr>
            <a:xfrm>
              <a:off x="5612972" y="1"/>
              <a:ext cx="4408999" cy="3672247"/>
            </a:xfrm>
            <a:custGeom>
              <a:avLst/>
              <a:gdLst/>
              <a:ahLst/>
              <a:cxnLst/>
              <a:rect l="l" t="t" r="r" b="b"/>
              <a:pathLst>
                <a:path w="3578" h="2980" extrusionOk="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341233" y="1463970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8555590" y="1"/>
              <a:ext cx="1457755" cy="729520"/>
            </a:xfrm>
            <a:custGeom>
              <a:avLst/>
              <a:gdLst/>
              <a:ahLst/>
              <a:cxnLst/>
              <a:rect l="l" t="t" r="r" b="b"/>
              <a:pathLst>
                <a:path w="1183" h="592" extrusionOk="0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7076887" y="728289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9285083" y="728289"/>
              <a:ext cx="2943851" cy="2943959"/>
            </a:xfrm>
            <a:custGeom>
              <a:avLst/>
              <a:gdLst/>
              <a:ahLst/>
              <a:cxnLst/>
              <a:rect l="l" t="t" r="r" b="b"/>
              <a:pathLst>
                <a:path w="2389" h="2389" extrusionOk="0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59" name="Google Shape;59;p5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0" name="Google Shape;60;p5"/>
          <p:cNvCxnSpPr/>
          <p:nvPr/>
        </p:nvCxnSpPr>
        <p:spPr>
          <a:xfrm>
            <a:off x="952500" y="1934655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952500" y="2818296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952500" y="2209800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3" name="Google Shape;63;p5"/>
          <p:cNvCxnSpPr/>
          <p:nvPr/>
        </p:nvCxnSpPr>
        <p:spPr>
          <a:xfrm>
            <a:off x="3663043" y="1939108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5"/>
          <p:cNvSpPr txBox="1">
            <a:spLocks noGrp="1"/>
          </p:cNvSpPr>
          <p:nvPr>
            <p:ph type="body" idx="3"/>
          </p:nvPr>
        </p:nvSpPr>
        <p:spPr>
          <a:xfrm>
            <a:off x="3663042" y="2818296"/>
            <a:ext cx="2128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body" idx="4"/>
          </p:nvPr>
        </p:nvSpPr>
        <p:spPr>
          <a:xfrm>
            <a:off x="3663042" y="2209800"/>
            <a:ext cx="21282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6" name="Google Shape;66;p5"/>
          <p:cNvCxnSpPr/>
          <p:nvPr/>
        </p:nvCxnSpPr>
        <p:spPr>
          <a:xfrm>
            <a:off x="952500" y="4248119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7" name="Google Shape;67;p5"/>
          <p:cNvSpPr txBox="1">
            <a:spLocks noGrp="1"/>
          </p:cNvSpPr>
          <p:nvPr>
            <p:ph type="body" idx="5"/>
          </p:nvPr>
        </p:nvSpPr>
        <p:spPr>
          <a:xfrm>
            <a:off x="952500" y="5131299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6"/>
          </p:nvPr>
        </p:nvSpPr>
        <p:spPr>
          <a:xfrm>
            <a:off x="952500" y="4522803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9" name="Google Shape;69;p5"/>
          <p:cNvCxnSpPr/>
          <p:nvPr/>
        </p:nvCxnSpPr>
        <p:spPr>
          <a:xfrm>
            <a:off x="3663043" y="4252111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" name="Google Shape;70;p5"/>
          <p:cNvSpPr txBox="1">
            <a:spLocks noGrp="1"/>
          </p:cNvSpPr>
          <p:nvPr>
            <p:ph type="body" idx="7"/>
          </p:nvPr>
        </p:nvSpPr>
        <p:spPr>
          <a:xfrm>
            <a:off x="3663042" y="5131299"/>
            <a:ext cx="2128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5"/>
          <p:cNvSpPr txBox="1">
            <a:spLocks noGrp="1"/>
          </p:cNvSpPr>
          <p:nvPr>
            <p:ph type="body" idx="8"/>
          </p:nvPr>
        </p:nvSpPr>
        <p:spPr>
          <a:xfrm>
            <a:off x="3663042" y="4522803"/>
            <a:ext cx="21282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2" name="Google Shape;72;p5"/>
          <p:cNvCxnSpPr/>
          <p:nvPr/>
        </p:nvCxnSpPr>
        <p:spPr>
          <a:xfrm>
            <a:off x="6367055" y="4252111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" name="Google Shape;73;p5"/>
          <p:cNvSpPr txBox="1">
            <a:spLocks noGrp="1"/>
          </p:cNvSpPr>
          <p:nvPr>
            <p:ph type="body" idx="9"/>
          </p:nvPr>
        </p:nvSpPr>
        <p:spPr>
          <a:xfrm>
            <a:off x="6367054" y="5131299"/>
            <a:ext cx="212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body" idx="13"/>
          </p:nvPr>
        </p:nvSpPr>
        <p:spPr>
          <a:xfrm>
            <a:off x="6367054" y="4522803"/>
            <a:ext cx="21291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>
                <a:solidFill>
                  <a:schemeClr val="lt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">
  <p:cSld name="Break">
    <p:bg>
      <p:bgPr>
        <a:solidFill>
          <a:schemeClr val="l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sp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7193943" y="3045437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Franklin Gothic"/>
              <a:buNone/>
              <a:defRPr sz="4100" b="1" i="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1" name="Google Shape;81;p6"/>
          <p:cNvCxnSpPr/>
          <p:nvPr/>
        </p:nvCxnSpPr>
        <p:spPr>
          <a:xfrm>
            <a:off x="7154721" y="4003877"/>
            <a:ext cx="2133600" cy="3900"/>
          </a:xfrm>
          <a:prstGeom prst="straightConnector1">
            <a:avLst/>
          </a:prstGeom>
          <a:noFill/>
          <a:ln w="1016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82" name="Google Shape;82;p6"/>
          <p:cNvGrpSpPr/>
          <p:nvPr/>
        </p:nvGrpSpPr>
        <p:grpSpPr>
          <a:xfrm rot="10800000">
            <a:off x="9509760" y="-3"/>
            <a:ext cx="2682238" cy="2682238"/>
            <a:chOff x="0" y="12289"/>
            <a:chExt cx="3550" cy="3551"/>
          </a:xfrm>
        </p:grpSpPr>
        <p:sp>
          <p:nvSpPr>
            <p:cNvPr id="83" name="Google Shape;83;p6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4" name="Google Shape;84;p6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85" name="Google Shape;85;p6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104">
          <p15:clr>
            <a:srgbClr val="FBAE40"/>
          </p15:clr>
        </p15:guide>
        <p15:guide id="2" pos="4344">
          <p15:clr>
            <a:srgbClr val="FBAE40"/>
          </p15:clr>
        </p15:guide>
        <p15:guide id="3" pos="4560">
          <p15:clr>
            <a:srgbClr val="FBAE40"/>
          </p15:clr>
        </p15:guide>
        <p15:guide id="4" orient="horz" pos="18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">
  <p:cSld name="Chart"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>
            <a:spLocks noGrp="1"/>
          </p:cNvSpPr>
          <p:nvPr>
            <p:ph type="chart" idx="2"/>
          </p:nvPr>
        </p:nvSpPr>
        <p:spPr>
          <a:xfrm>
            <a:off x="952500" y="1939108"/>
            <a:ext cx="10352700" cy="41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6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8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title"/>
          </p:nvPr>
        </p:nvSpPr>
        <p:spPr>
          <a:xfrm>
            <a:off x="964022" y="2476500"/>
            <a:ext cx="7132200" cy="3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"/>
              <a:buNone/>
              <a:defRPr sz="28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9"/>
          <p:cNvSpPr txBox="1"/>
          <p:nvPr/>
        </p:nvSpPr>
        <p:spPr>
          <a:xfrm>
            <a:off x="699948" y="548291"/>
            <a:ext cx="1589400" cy="31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0"/>
              <a:buFont typeface="Arial"/>
              <a:buNone/>
            </a:pPr>
            <a:r>
              <a:rPr lang="en-US" sz="200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0" name="Google Shape;100;p9"/>
          <p:cNvGrpSpPr/>
          <p:nvPr/>
        </p:nvGrpSpPr>
        <p:grpSpPr>
          <a:xfrm>
            <a:off x="6362721" y="0"/>
            <a:ext cx="5829324" cy="3235617"/>
            <a:chOff x="5612972" y="1"/>
            <a:chExt cx="6615962" cy="3672247"/>
          </a:xfrm>
        </p:grpSpPr>
        <p:sp>
          <p:nvSpPr>
            <p:cNvPr id="101" name="Google Shape;101;p9"/>
            <p:cNvSpPr/>
            <p:nvPr/>
          </p:nvSpPr>
          <p:spPr>
            <a:xfrm>
              <a:off x="5612972" y="1"/>
              <a:ext cx="4408999" cy="3672247"/>
            </a:xfrm>
            <a:custGeom>
              <a:avLst/>
              <a:gdLst/>
              <a:ahLst/>
              <a:cxnLst/>
              <a:rect l="l" t="t" r="r" b="b"/>
              <a:pathLst>
                <a:path w="3578" h="2980" extrusionOk="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6341233" y="1463970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8555590" y="1"/>
              <a:ext cx="1457755" cy="729520"/>
            </a:xfrm>
            <a:custGeom>
              <a:avLst/>
              <a:gdLst/>
              <a:ahLst/>
              <a:cxnLst/>
              <a:rect l="l" t="t" r="r" b="b"/>
              <a:pathLst>
                <a:path w="1183" h="592" extrusionOk="0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7076887" y="728289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9285083" y="728289"/>
              <a:ext cx="2943851" cy="2943959"/>
            </a:xfrm>
            <a:custGeom>
              <a:avLst/>
              <a:gdLst/>
              <a:ahLst/>
              <a:cxnLst/>
              <a:rect l="l" t="t" r="r" b="b"/>
              <a:pathLst>
                <a:path w="2389" h="2389" extrusionOk="0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grpSp>
        <p:nvGrpSpPr>
          <p:cNvPr id="106" name="Google Shape;106;p9"/>
          <p:cNvGrpSpPr/>
          <p:nvPr/>
        </p:nvGrpSpPr>
        <p:grpSpPr>
          <a:xfrm rot="5400000" flipH="1">
            <a:off x="1" y="3900132"/>
            <a:ext cx="2959226" cy="2959226"/>
            <a:chOff x="0" y="12289"/>
            <a:chExt cx="3550" cy="3551"/>
          </a:xfrm>
        </p:grpSpPr>
        <p:sp>
          <p:nvSpPr>
            <p:cNvPr id="107" name="Google Shape;107;p9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am">
  <p:cSld name="Team"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10"/>
          <p:cNvGrpSpPr/>
          <p:nvPr/>
        </p:nvGrpSpPr>
        <p:grpSpPr>
          <a:xfrm rot="5400000" flipH="1">
            <a:off x="1" y="3900132"/>
            <a:ext cx="2959226" cy="2959226"/>
            <a:chOff x="0" y="12289"/>
            <a:chExt cx="3550" cy="3551"/>
          </a:xfrm>
        </p:grpSpPr>
        <p:sp>
          <p:nvSpPr>
            <p:cNvPr id="112" name="Google Shape;112;p10"/>
            <p:cNvSpPr/>
            <p:nvPr/>
          </p:nvSpPr>
          <p:spPr>
            <a:xfrm>
              <a:off x="0" y="12289"/>
              <a:ext cx="1789" cy="2386"/>
            </a:xfrm>
            <a:custGeom>
              <a:avLst/>
              <a:gdLst/>
              <a:ahLst/>
              <a:cxnLst/>
              <a:rect l="l" t="t" r="r" b="b"/>
              <a:pathLst>
                <a:path w="1789" h="2386" extrusionOk="0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3" name="Google Shape;113;p10"/>
            <p:cNvSpPr/>
            <p:nvPr/>
          </p:nvSpPr>
          <p:spPr>
            <a:xfrm>
              <a:off x="0" y="14678"/>
              <a:ext cx="1162" cy="1162"/>
            </a:xfrm>
            <a:custGeom>
              <a:avLst/>
              <a:gdLst/>
              <a:ahLst/>
              <a:cxnLst/>
              <a:rect l="l" t="t" r="r" b="b"/>
              <a:pathLst>
                <a:path w="1162" h="1162" extrusionOk="0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1221" y="14675"/>
              <a:ext cx="2329" cy="1165"/>
            </a:xfrm>
            <a:custGeom>
              <a:avLst/>
              <a:gdLst/>
              <a:ahLst/>
              <a:cxnLst/>
              <a:rect l="l" t="t" r="r" b="b"/>
              <a:pathLst>
                <a:path w="2329" h="1165" extrusionOk="0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15" name="Google Shape;115;p10"/>
          <p:cNvSpPr>
            <a:spLocks noGrp="1"/>
          </p:cNvSpPr>
          <p:nvPr>
            <p:ph type="pic" idx="2"/>
          </p:nvPr>
        </p:nvSpPr>
        <p:spPr>
          <a:xfrm>
            <a:off x="954268" y="2572883"/>
            <a:ext cx="2118300" cy="203730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10"/>
          <p:cNvSpPr txBox="1">
            <a:spLocks noGrp="1"/>
          </p:cNvSpPr>
          <p:nvPr>
            <p:ph type="title"/>
          </p:nvPr>
        </p:nvSpPr>
        <p:spPr>
          <a:xfrm>
            <a:off x="964022" y="879063"/>
            <a:ext cx="75324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7" name="Google Shape;117;p10"/>
          <p:cNvCxnSpPr/>
          <p:nvPr/>
        </p:nvCxnSpPr>
        <p:spPr>
          <a:xfrm>
            <a:off x="952500" y="1939108"/>
            <a:ext cx="2133600" cy="0"/>
          </a:xfrm>
          <a:prstGeom prst="straightConnector1">
            <a:avLst/>
          </a:prstGeom>
          <a:noFill/>
          <a:ln w="1016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8" name="Google Shape;118;p10"/>
          <p:cNvSpPr>
            <a:spLocks noGrp="1"/>
          </p:cNvSpPr>
          <p:nvPr>
            <p:ph type="pic" idx="3"/>
          </p:nvPr>
        </p:nvSpPr>
        <p:spPr>
          <a:xfrm>
            <a:off x="3658280" y="2572883"/>
            <a:ext cx="2118300" cy="20373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0"/>
          <p:cNvSpPr txBox="1">
            <a:spLocks noGrp="1"/>
          </p:cNvSpPr>
          <p:nvPr>
            <p:ph type="body" idx="1"/>
          </p:nvPr>
        </p:nvSpPr>
        <p:spPr>
          <a:xfrm>
            <a:off x="952500" y="5393169"/>
            <a:ext cx="213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0"/>
          <p:cNvSpPr txBox="1">
            <a:spLocks noGrp="1"/>
          </p:cNvSpPr>
          <p:nvPr>
            <p:ph type="body" idx="4"/>
          </p:nvPr>
        </p:nvSpPr>
        <p:spPr>
          <a:xfrm>
            <a:off x="952500" y="4986745"/>
            <a:ext cx="2133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10"/>
          <p:cNvSpPr txBox="1">
            <a:spLocks noGrp="1"/>
          </p:cNvSpPr>
          <p:nvPr>
            <p:ph type="body" idx="5"/>
          </p:nvPr>
        </p:nvSpPr>
        <p:spPr>
          <a:xfrm>
            <a:off x="3663042" y="5393169"/>
            <a:ext cx="2128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10"/>
          <p:cNvSpPr txBox="1">
            <a:spLocks noGrp="1"/>
          </p:cNvSpPr>
          <p:nvPr>
            <p:ph type="body" idx="6"/>
          </p:nvPr>
        </p:nvSpPr>
        <p:spPr>
          <a:xfrm>
            <a:off x="3663042" y="4986745"/>
            <a:ext cx="21282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0"/>
          <p:cNvSpPr txBox="1">
            <a:spLocks noGrp="1"/>
          </p:cNvSpPr>
          <p:nvPr>
            <p:ph type="body" idx="7"/>
          </p:nvPr>
        </p:nvSpPr>
        <p:spPr>
          <a:xfrm>
            <a:off x="6367054" y="5393169"/>
            <a:ext cx="212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10"/>
          <p:cNvSpPr txBox="1">
            <a:spLocks noGrp="1"/>
          </p:cNvSpPr>
          <p:nvPr>
            <p:ph type="body" idx="8"/>
          </p:nvPr>
        </p:nvSpPr>
        <p:spPr>
          <a:xfrm>
            <a:off x="6367054" y="4986745"/>
            <a:ext cx="21291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10"/>
          <p:cNvSpPr txBox="1">
            <a:spLocks noGrp="1"/>
          </p:cNvSpPr>
          <p:nvPr>
            <p:ph type="body" idx="9"/>
          </p:nvPr>
        </p:nvSpPr>
        <p:spPr>
          <a:xfrm>
            <a:off x="9110254" y="5393169"/>
            <a:ext cx="2129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3"/>
          </p:nvPr>
        </p:nvSpPr>
        <p:spPr>
          <a:xfrm>
            <a:off x="9110254" y="4986745"/>
            <a:ext cx="21291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L="914400" lvl="1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marL="1371600" lvl="2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marL="1828800" lvl="3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marL="2286000" lvl="4" indent="-482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127" name="Google Shape;127;p10"/>
          <p:cNvGrpSpPr/>
          <p:nvPr/>
        </p:nvGrpSpPr>
        <p:grpSpPr>
          <a:xfrm>
            <a:off x="6362721" y="0"/>
            <a:ext cx="5829324" cy="3235617"/>
            <a:chOff x="5612972" y="1"/>
            <a:chExt cx="6615962" cy="3672247"/>
          </a:xfrm>
        </p:grpSpPr>
        <p:sp>
          <p:nvSpPr>
            <p:cNvPr id="128" name="Google Shape;128;p10"/>
            <p:cNvSpPr/>
            <p:nvPr/>
          </p:nvSpPr>
          <p:spPr>
            <a:xfrm>
              <a:off x="5612972" y="1"/>
              <a:ext cx="4408999" cy="3672247"/>
            </a:xfrm>
            <a:custGeom>
              <a:avLst/>
              <a:gdLst/>
              <a:ahLst/>
              <a:cxnLst/>
              <a:rect l="l" t="t" r="r" b="b"/>
              <a:pathLst>
                <a:path w="3578" h="2980" extrusionOk="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29" name="Google Shape;129;p10"/>
            <p:cNvSpPr/>
            <p:nvPr/>
          </p:nvSpPr>
          <p:spPr>
            <a:xfrm>
              <a:off x="6341233" y="1463970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0" name="Google Shape;130;p10"/>
            <p:cNvSpPr/>
            <p:nvPr/>
          </p:nvSpPr>
          <p:spPr>
            <a:xfrm>
              <a:off x="8555590" y="1"/>
              <a:ext cx="1457755" cy="729520"/>
            </a:xfrm>
            <a:custGeom>
              <a:avLst/>
              <a:gdLst/>
              <a:ahLst/>
              <a:cxnLst/>
              <a:rect l="l" t="t" r="r" b="b"/>
              <a:pathLst>
                <a:path w="1183" h="592" extrusionOk="0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1" name="Google Shape;131;p10"/>
            <p:cNvSpPr/>
            <p:nvPr/>
          </p:nvSpPr>
          <p:spPr>
            <a:xfrm>
              <a:off x="7076887" y="728289"/>
              <a:ext cx="2208196" cy="2208277"/>
            </a:xfrm>
            <a:custGeom>
              <a:avLst/>
              <a:gdLst/>
              <a:ahLst/>
              <a:cxnLst/>
              <a:rect l="l" t="t" r="r" b="b"/>
              <a:pathLst>
                <a:path w="1792" h="1792" extrusionOk="0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>
              <a:off x="9285083" y="728289"/>
              <a:ext cx="2943851" cy="2943959"/>
            </a:xfrm>
            <a:custGeom>
              <a:avLst/>
              <a:gdLst/>
              <a:ahLst/>
              <a:cxnLst/>
              <a:rect l="l" t="t" r="r" b="b"/>
              <a:pathLst>
                <a:path w="2389" h="2389" extrusionOk="0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133" name="Google Shape;133;p10"/>
          <p:cNvSpPr>
            <a:spLocks noGrp="1"/>
          </p:cNvSpPr>
          <p:nvPr>
            <p:ph type="pic" idx="14"/>
          </p:nvPr>
        </p:nvSpPr>
        <p:spPr>
          <a:xfrm>
            <a:off x="6362292" y="2572883"/>
            <a:ext cx="2118300" cy="2037300"/>
          </a:xfrm>
          <a:prstGeom prst="rect">
            <a:avLst/>
          </a:prstGeom>
          <a:noFill/>
          <a:ln>
            <a:noFill/>
          </a:ln>
        </p:spPr>
      </p:sp>
      <p:sp>
        <p:nvSpPr>
          <p:cNvPr id="134" name="Google Shape;134;p10"/>
          <p:cNvSpPr>
            <a:spLocks noGrp="1"/>
          </p:cNvSpPr>
          <p:nvPr>
            <p:ph type="pic" idx="15"/>
          </p:nvPr>
        </p:nvSpPr>
        <p:spPr>
          <a:xfrm>
            <a:off x="9112023" y="2572883"/>
            <a:ext cx="2118300" cy="2037300"/>
          </a:xfrm>
          <a:prstGeom prst="rect">
            <a:avLst/>
          </a:prstGeom>
          <a:noFill/>
          <a:ln>
            <a:noFill/>
          </a:ln>
        </p:spPr>
      </p:sp>
      <p:sp>
        <p:nvSpPr>
          <p:cNvPr id="135" name="Google Shape;135;p10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0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0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4008">
          <p15:clr>
            <a:srgbClr val="FBAE40"/>
          </p15:clr>
        </p15:guide>
        <p15:guide id="5" pos="1944">
          <p15:clr>
            <a:srgbClr val="FBAE40"/>
          </p15:clr>
        </p15:guide>
        <p15:guide id="6" pos="3648">
          <p15:clr>
            <a:srgbClr val="FBAE40"/>
          </p15:clr>
        </p15:guide>
        <p15:guide id="7" orient="horz" pos="1392">
          <p15:clr>
            <a:srgbClr val="FBAE40"/>
          </p15:clr>
        </p15:guide>
        <p15:guide id="8" orient="horz" pos="552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pos="5352">
          <p15:clr>
            <a:srgbClr val="FBAE40"/>
          </p15:clr>
        </p15:guide>
        <p15:guide id="11" pos="5736">
          <p15:clr>
            <a:srgbClr val="FBAE40"/>
          </p15:clr>
        </p15:guide>
        <p15:guide id="12" orient="horz" pos="2904">
          <p15:clr>
            <a:srgbClr val="FBAE40"/>
          </p15:clr>
        </p15:guide>
        <p15:guide id="13" orient="horz" pos="160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971550" y="1825625"/>
            <a:ext cx="103824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952500" y="365125"/>
            <a:ext cx="10401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sz="4400" b="1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2992120" y="6332220"/>
            <a:ext cx="13131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494790" y="6332220"/>
            <a:ext cx="14973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"/>
          <p:cNvSpPr txBox="1">
            <a:spLocks noGrp="1"/>
          </p:cNvSpPr>
          <p:nvPr>
            <p:ph type="ctrTitle"/>
          </p:nvPr>
        </p:nvSpPr>
        <p:spPr>
          <a:xfrm>
            <a:off x="5101799" y="271650"/>
            <a:ext cx="6709200" cy="15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anklin Gothic"/>
              <a:buNone/>
            </a:pPr>
            <a:r>
              <a:rPr lang="en-US" sz="3400" b="0">
                <a:solidFill>
                  <a:srgbClr val="083F8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Basic Details of the Team and Problem Statement</a:t>
            </a:r>
            <a:endParaRPr sz="5800" b="0">
              <a:solidFill>
                <a:srgbClr val="083F80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sp>
        <p:nvSpPr>
          <p:cNvPr id="208" name="Google Shape;208;p15"/>
          <p:cNvSpPr txBox="1">
            <a:spLocks noGrp="1"/>
          </p:cNvSpPr>
          <p:nvPr>
            <p:ph type="body" idx="1"/>
          </p:nvPr>
        </p:nvSpPr>
        <p:spPr>
          <a:xfrm>
            <a:off x="5201400" y="1424050"/>
            <a:ext cx="6510000" cy="5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PS Code: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   </a:t>
            </a:r>
            <a:b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Problem Statement Title: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Name: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Leader Name: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Institute Code (AISHE):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b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Institute Name: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Theme Name:</a:t>
            </a:r>
            <a:endParaRPr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BB1161-5686-4A62-E636-BFC123DBCAE2}"/>
              </a:ext>
            </a:extLst>
          </p:cNvPr>
          <p:cNvSpPr txBox="1"/>
          <p:nvPr/>
        </p:nvSpPr>
        <p:spPr>
          <a:xfrm>
            <a:off x="776749" y="720923"/>
            <a:ext cx="989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 here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3B071A-C354-55EA-E338-F9DFC4B149C1}"/>
              </a:ext>
            </a:extLst>
          </p:cNvPr>
          <p:cNvSpPr txBox="1"/>
          <p:nvPr/>
        </p:nvSpPr>
        <p:spPr>
          <a:xfrm>
            <a:off x="10166555" y="6046839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Sponsors here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"/>
          <p:cNvSpPr txBox="1">
            <a:spLocks noGrp="1"/>
          </p:cNvSpPr>
          <p:nvPr>
            <p:ph type="title"/>
          </p:nvPr>
        </p:nvSpPr>
        <p:spPr>
          <a:xfrm>
            <a:off x="567451" y="570900"/>
            <a:ext cx="67137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 sz="3400" b="0">
                <a:solidFill>
                  <a:srgbClr val="083F8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Idea/Approach Details</a:t>
            </a:r>
            <a:endParaRPr sz="3400" b="0">
              <a:solidFill>
                <a:srgbClr val="083F80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sp>
        <p:nvSpPr>
          <p:cNvPr id="216" name="Google Shape;216;p16"/>
          <p:cNvSpPr txBox="1">
            <a:spLocks noGrp="1"/>
          </p:cNvSpPr>
          <p:nvPr>
            <p:ph type="body" idx="1"/>
          </p:nvPr>
        </p:nvSpPr>
        <p:spPr>
          <a:xfrm>
            <a:off x="567450" y="2286000"/>
            <a:ext cx="5058600" cy="3249000"/>
          </a:xfrm>
          <a:prstGeom prst="rect">
            <a:avLst/>
          </a:prstGeom>
          <a:noFill/>
          <a:ln w="28575" cap="flat" cmpd="sng">
            <a:solidFill>
              <a:srgbClr val="069AD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700">
                <a:solidFill>
                  <a:srgbClr val="069AD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 </a:t>
            </a:r>
            <a:endParaRPr sz="1700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700">
                <a:solidFill>
                  <a:srgbClr val="069AD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 Describe your idea/Solution/Prototype here:</a:t>
            </a:r>
            <a:endParaRPr sz="1500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500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285750" lvl="0" indent="-1841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500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17" name="Google Shape;217;p16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18" name="Google Shape;218;p16"/>
          <p:cNvSpPr>
            <a:spLocks noGrp="1"/>
          </p:cNvSpPr>
          <p:nvPr>
            <p:ph type="pic" idx="2"/>
          </p:nvPr>
        </p:nvSpPr>
        <p:spPr>
          <a:xfrm>
            <a:off x="6096000" y="-22543"/>
            <a:ext cx="6096000" cy="6903000"/>
          </a:xfrm>
          <a:prstGeom prst="rect">
            <a:avLst/>
          </a:prstGeom>
          <a:noFill/>
          <a:ln>
            <a:noFill/>
          </a:ln>
        </p:spPr>
      </p:sp>
      <p:sp>
        <p:nvSpPr>
          <p:cNvPr id="219" name="Google Shape;219;p16"/>
          <p:cNvSpPr txBox="1"/>
          <p:nvPr/>
        </p:nvSpPr>
        <p:spPr>
          <a:xfrm>
            <a:off x="6414000" y="1181700"/>
            <a:ext cx="5460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700" i="0" u="none" strike="noStrike" cap="none" dirty="0">
                <a:solidFill>
                  <a:srgbClr val="069AD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Add process flow chart or simulated image of prototype or any relevant image related to your idea</a:t>
            </a:r>
            <a:endParaRPr sz="1300" i="0" u="none" strike="noStrike" cap="none" dirty="0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20" name="Google Shape;220;p16"/>
          <p:cNvSpPr txBox="1"/>
          <p:nvPr/>
        </p:nvSpPr>
        <p:spPr>
          <a:xfrm>
            <a:off x="6972300" y="4458702"/>
            <a:ext cx="4572000" cy="2121300"/>
          </a:xfrm>
          <a:prstGeom prst="rect">
            <a:avLst/>
          </a:prstGeom>
          <a:noFill/>
          <a:ln w="28575" cap="flat" cmpd="sng">
            <a:solidFill>
              <a:srgbClr val="069AD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endParaRPr sz="1700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1700">
                <a:solidFill>
                  <a:srgbClr val="069AD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    </a:t>
            </a:r>
            <a:r>
              <a:rPr lang="en-US" sz="1700" i="0" u="none" strike="noStrike" cap="none">
                <a:solidFill>
                  <a:srgbClr val="069AD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Describe your Technology stack here:</a:t>
            </a:r>
            <a:endParaRPr sz="1700" i="0" u="none" strike="noStrike" cap="none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700" i="0" u="none" strike="noStrike" cap="none">
              <a:solidFill>
                <a:srgbClr val="069AD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7"/>
          <p:cNvSpPr txBox="1">
            <a:spLocks noGrp="1"/>
          </p:cNvSpPr>
          <p:nvPr>
            <p:ph type="title"/>
          </p:nvPr>
        </p:nvSpPr>
        <p:spPr>
          <a:xfrm>
            <a:off x="952500" y="676475"/>
            <a:ext cx="69342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 sz="3400" b="0">
                <a:solidFill>
                  <a:srgbClr val="083F8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Idea/Approach Details</a:t>
            </a:r>
            <a:endParaRPr sz="3400" b="0">
              <a:solidFill>
                <a:srgbClr val="083F80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sp>
        <p:nvSpPr>
          <p:cNvPr id="226" name="Google Shape;226;p17"/>
          <p:cNvSpPr txBox="1">
            <a:spLocks noGrp="1"/>
          </p:cNvSpPr>
          <p:nvPr>
            <p:ph type="body" idx="2"/>
          </p:nvPr>
        </p:nvSpPr>
        <p:spPr>
          <a:xfrm>
            <a:off x="952500" y="2021538"/>
            <a:ext cx="48387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700" b="1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Describe your Use Cases here</a:t>
            </a:r>
            <a:endParaRPr sz="1700" b="1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7" name="Google Shape;227;p17"/>
          <p:cNvSpPr txBox="1">
            <a:spLocks noGrp="1"/>
          </p:cNvSpPr>
          <p:nvPr>
            <p:ph type="body" idx="1"/>
          </p:nvPr>
        </p:nvSpPr>
        <p:spPr>
          <a:xfrm>
            <a:off x="952499" y="2656903"/>
            <a:ext cx="4838701" cy="3922968"/>
          </a:xfrm>
          <a:prstGeom prst="rect">
            <a:avLst/>
          </a:prstGeom>
          <a:noFill/>
          <a:ln w="28575" cap="flat" cmpd="sng">
            <a:solidFill>
              <a:srgbClr val="069AD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</a:t>
            </a:r>
            <a:endParaRPr/>
          </a:p>
        </p:txBody>
      </p:sp>
      <p:sp>
        <p:nvSpPr>
          <p:cNvPr id="228" name="Google Shape;228;p17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29" name="Google Shape;229;p17"/>
          <p:cNvSpPr txBox="1"/>
          <p:nvPr/>
        </p:nvSpPr>
        <p:spPr>
          <a:xfrm>
            <a:off x="6254750" y="2021550"/>
            <a:ext cx="4196400" cy="5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1700" b="1" i="0" u="none" strike="noStrike" cap="none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Describe your Dependencies / Show</a:t>
            </a:r>
            <a:r>
              <a:rPr lang="en-US" sz="1700" b="1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1700" b="1" i="0" u="none" strike="noStrike" cap="none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stopper here</a:t>
            </a:r>
            <a:endParaRPr sz="1700" b="1" i="0" u="none" strike="noStrike" cap="none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30" name="Google Shape;230;p17"/>
          <p:cNvSpPr txBox="1"/>
          <p:nvPr/>
        </p:nvSpPr>
        <p:spPr>
          <a:xfrm>
            <a:off x="6248399" y="2656903"/>
            <a:ext cx="4838700" cy="3923100"/>
          </a:xfrm>
          <a:prstGeom prst="rect">
            <a:avLst/>
          </a:prstGeom>
          <a:noFill/>
          <a:ln w="28575" cap="flat" cmpd="sng">
            <a:solidFill>
              <a:srgbClr val="069AD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8"/>
          <p:cNvSpPr txBox="1">
            <a:spLocks noGrp="1"/>
          </p:cNvSpPr>
          <p:nvPr>
            <p:ph type="title"/>
          </p:nvPr>
        </p:nvSpPr>
        <p:spPr>
          <a:xfrm>
            <a:off x="495648" y="380988"/>
            <a:ext cx="6617400" cy="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 sz="3400" b="0">
                <a:solidFill>
                  <a:srgbClr val="083F8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Team Member Details </a:t>
            </a:r>
            <a:endParaRPr sz="3400" b="0">
              <a:solidFill>
                <a:srgbClr val="083F80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sp>
        <p:nvSpPr>
          <p:cNvPr id="236" name="Google Shape;236;p18"/>
          <p:cNvSpPr txBox="1">
            <a:spLocks noGrp="1"/>
          </p:cNvSpPr>
          <p:nvPr>
            <p:ph type="body" idx="1"/>
          </p:nvPr>
        </p:nvSpPr>
        <p:spPr>
          <a:xfrm>
            <a:off x="381000" y="1439575"/>
            <a:ext cx="11430000" cy="48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50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Leader Name: Type Your Name Here</a:t>
            </a:r>
            <a:endParaRPr sz="1250"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Branch (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Mtech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/PhD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Stream (ECE, CSE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Year (I,II,III,IV): </a:t>
            </a:r>
            <a:endParaRPr sz="1250" b="1" dirty="0">
              <a:solidFill>
                <a:srgbClr val="083F8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50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Member 1 Name: Type Your Name Here</a:t>
            </a:r>
            <a:endParaRPr sz="1250"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Branch (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Mtech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/PhD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Stream (ECE, CSE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Year (I,II,III,IV): </a:t>
            </a:r>
            <a:endParaRPr sz="1250" b="1" dirty="0">
              <a:solidFill>
                <a:srgbClr val="083F8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50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Member 2 Name: Type Your Name Here</a:t>
            </a:r>
            <a:endParaRPr sz="1250"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Branch (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Mtech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/PhD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Stream (ECE, CSE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Year (I,II,III,IV): </a:t>
            </a:r>
            <a:endParaRPr sz="1250" b="1" dirty="0">
              <a:solidFill>
                <a:srgbClr val="083F8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50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Member 3 Name: Type Your Name Here</a:t>
            </a:r>
            <a:endParaRPr sz="1250"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Branch (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Mtech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/PhD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Stream (ECE, CSE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Year (I,II,III,IV): </a:t>
            </a:r>
            <a:endParaRPr sz="1250" b="1" dirty="0">
              <a:solidFill>
                <a:srgbClr val="083F8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1250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Member 4 Name: Type Your Name Here</a:t>
            </a:r>
            <a:endParaRPr sz="1250"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Branch (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Mtech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/PhD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Stream (ECE, CSE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Year (I,II,III,IV):</a:t>
            </a:r>
            <a:r>
              <a:rPr lang="en-US" sz="1250" b="1" dirty="0">
                <a:latin typeface="Poppins"/>
                <a:ea typeface="Poppins"/>
                <a:cs typeface="Poppins"/>
                <a:sym typeface="Poppins"/>
              </a:rPr>
              <a:t> </a:t>
            </a:r>
            <a:endParaRPr sz="1250" b="1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Font typeface="Arial"/>
              <a:buNone/>
            </a:pPr>
            <a:r>
              <a:rPr lang="en-US" sz="1250" b="1" dirty="0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Team Member 5 Name: Type Your Name Here</a:t>
            </a:r>
            <a:endParaRPr sz="1250" b="1" dirty="0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Branch (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Mtech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/PhD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Stream (ECE, CSE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			Year (I,II,III,IV):</a:t>
            </a:r>
            <a:r>
              <a:rPr lang="en-US" sz="1250" b="1" dirty="0">
                <a:latin typeface="Poppins"/>
                <a:ea typeface="Poppins"/>
                <a:cs typeface="Poppins"/>
                <a:sym typeface="Poppins"/>
              </a:rPr>
              <a:t> </a:t>
            </a:r>
            <a:endParaRPr sz="1250" b="1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04160"/>
              </a:buClr>
              <a:buSzPts val="1200"/>
              <a:buNone/>
            </a:pPr>
            <a:r>
              <a:rPr lang="en-US" sz="1250" b="1" dirty="0">
                <a:solidFill>
                  <a:srgbClr val="4A86E8"/>
                </a:solidFill>
                <a:latin typeface="Poppins"/>
                <a:ea typeface="Poppins"/>
                <a:cs typeface="Poppins"/>
                <a:sym typeface="Poppins"/>
              </a:rPr>
              <a:t>Team Mentor (Optional) Name: Type Your Name Here</a:t>
            </a:r>
            <a:endParaRPr sz="1250" b="1" dirty="0">
              <a:solidFill>
                <a:srgbClr val="4A86E8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Category (Academic/Industry): 		      Expertise (AI/ML/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Blockchain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1250" b="1" dirty="0" err="1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etc</a:t>
            </a:r>
            <a:r>
              <a:rPr lang="en-US" sz="1250" b="1" dirty="0">
                <a:solidFill>
                  <a:srgbClr val="083F80"/>
                </a:solidFill>
                <a:latin typeface="Poppins"/>
                <a:ea typeface="Poppins"/>
                <a:cs typeface="Poppins"/>
                <a:sym typeface="Poppins"/>
              </a:rPr>
              <a:t>): 		Domain Experience (in years): </a:t>
            </a:r>
            <a:r>
              <a:rPr lang="en-US" sz="1250" b="1" dirty="0">
                <a:latin typeface="Poppins"/>
                <a:ea typeface="Poppins"/>
                <a:cs typeface="Poppins"/>
                <a:sym typeface="Poppins"/>
              </a:rPr>
              <a:t>   </a:t>
            </a:r>
            <a:endParaRPr sz="1250" b="1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250" b="1" dirty="0">
                <a:latin typeface="Poppins"/>
                <a:ea typeface="Poppins"/>
                <a:cs typeface="Poppins"/>
                <a:sym typeface="Poppins"/>
              </a:rPr>
              <a:t>   </a:t>
            </a:r>
            <a:endParaRPr sz="1250" b="1" dirty="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9"/>
          <p:cNvSpPr txBox="1"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 sz="3400" b="0">
                <a:solidFill>
                  <a:srgbClr val="083F8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Important Pointers</a:t>
            </a:r>
            <a:endParaRPr sz="3400" b="0">
              <a:solidFill>
                <a:srgbClr val="083F80"/>
              </a:solidFill>
              <a:latin typeface="Poppins ExtraBold"/>
              <a:ea typeface="Poppins ExtraBold"/>
              <a:cs typeface="Poppins ExtraBold"/>
              <a:sym typeface="Poppins ExtraBold"/>
            </a:endParaRPr>
          </a:p>
        </p:txBody>
      </p:sp>
      <p:sp>
        <p:nvSpPr>
          <p:cNvPr id="242" name="Google Shape;242;p19"/>
          <p:cNvSpPr txBox="1">
            <a:spLocks noGrp="1"/>
          </p:cNvSpPr>
          <p:nvPr>
            <p:ph type="body" idx="2"/>
          </p:nvPr>
        </p:nvSpPr>
        <p:spPr>
          <a:xfrm>
            <a:off x="952500" y="1915463"/>
            <a:ext cx="5410200" cy="3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US" sz="1700" b="1">
                <a:solidFill>
                  <a:srgbClr val="069AD1"/>
                </a:solidFill>
                <a:latin typeface="Poppins"/>
                <a:ea typeface="Poppins"/>
                <a:cs typeface="Poppins"/>
                <a:sym typeface="Poppins"/>
              </a:rPr>
              <a:t>Please ensure below pointers are met while  </a:t>
            </a:r>
            <a:endParaRPr sz="1700" b="1">
              <a:solidFill>
                <a:srgbClr val="069AD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3" name="Google Shape;243;p19"/>
          <p:cNvSpPr txBox="1">
            <a:spLocks noGrp="1"/>
          </p:cNvSpPr>
          <p:nvPr>
            <p:ph type="body" idx="1"/>
          </p:nvPr>
        </p:nvSpPr>
        <p:spPr>
          <a:xfrm>
            <a:off x="952499" y="2656903"/>
            <a:ext cx="10572600" cy="39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Kindly keep the maximum slides’ limit to 4 pages.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All the topics should be utilized for description of your idea.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Try to avoid paragraphs and post your idea in points.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Keep your explanation precise and easy to understand.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Idea should be unique and novel. Plagiarism will not be tolerated.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You need to save the file in PDF format and upload the same on portal. No PPT, Word Doc or any other format will be supported.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83F80"/>
              </a:buClr>
              <a:buSzPts val="1600"/>
              <a:buFont typeface="Poppins Medium"/>
              <a:buChar char="⮚"/>
            </a:pPr>
            <a:r>
              <a:rPr lang="en-US" dirty="0">
                <a:solidFill>
                  <a:srgbClr val="083F8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You can delete this slide (Important Pointers) when you upload the details of your idea on the portal.</a:t>
            </a:r>
            <a:endParaRPr dirty="0">
              <a:solidFill>
                <a:srgbClr val="083F8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244" name="Google Shape;244;p19"/>
          <p:cNvSpPr txBox="1">
            <a:spLocks noGrp="1"/>
          </p:cNvSpPr>
          <p:nvPr>
            <p:ph type="sldNum" idx="12"/>
          </p:nvPr>
        </p:nvSpPr>
        <p:spPr>
          <a:xfrm>
            <a:off x="97155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1696AC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504</Words>
  <Application>Microsoft Office PowerPoint</Application>
  <PresentationFormat>Widescreen</PresentationFormat>
  <Paragraphs>51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Poppins</vt:lpstr>
      <vt:lpstr>Poppins ExtraBold</vt:lpstr>
      <vt:lpstr>Calibri</vt:lpstr>
      <vt:lpstr>Franklin Gothic</vt:lpstr>
      <vt:lpstr>Poppins Medium</vt:lpstr>
      <vt:lpstr>Poppins SemiBold</vt:lpstr>
      <vt:lpstr>Noto Sans Symbols</vt:lpstr>
      <vt:lpstr>Libre Franklin</vt:lpstr>
      <vt:lpstr>Arial</vt:lpstr>
      <vt:lpstr>Theme1</vt:lpstr>
      <vt:lpstr>Basic Details of the Team and Problem Statement</vt:lpstr>
      <vt:lpstr>Idea/Approach Details</vt:lpstr>
      <vt:lpstr>Idea/Approach Details</vt:lpstr>
      <vt:lpstr>Team Member Details </vt:lpstr>
      <vt:lpstr>Important Pointers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Details of the Team and Problem Statement</dc:title>
  <dc:creator>gauresh</dc:creator>
  <cp:lastModifiedBy>Gàuresh Pai</cp:lastModifiedBy>
  <cp:revision>2</cp:revision>
  <dcterms:modified xsi:type="dcterms:W3CDTF">2024-10-05T22:16:17Z</dcterms:modified>
</cp:coreProperties>
</file>